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451" r:id="rId2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C58B"/>
    <a:srgbClr val="79ABE7"/>
    <a:srgbClr val="F07095"/>
    <a:srgbClr val="E45A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5EF8B-C07C-4EE9-B188-0014FA086ABA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D9C20-E18B-4BEF-99B6-9456F2E366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897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8B3BA-790D-DBA0-C5E1-B771765C2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8313897-BC64-C453-E631-20DD1C23BD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F857D2F-EEF3-AB60-D53B-AA7891A1DA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79DB55-A8D7-91A0-C05C-DB8F823344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1A920E-D16E-43F0-8F74-ADF474BDE794}" type="slidenum">
              <a:rPr kumimoji="1" lang="ja-JP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5BC62B-C476-8482-F353-9326A442E96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685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287977-4B1C-3543-F677-396BC27BE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1EEFC0C-18A6-7158-32E2-7A0BE10C4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67DFC2-3C72-8AAB-17A8-93313F600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43C14F-1090-B7DE-FC16-FDA2A1F3E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367A85-ADE5-21FD-CFA9-750DEED65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049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4C90FD-ABC4-D8C3-3255-C1BB49454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E0265F1-B4F4-D21B-E0FF-84EC2D2D8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934346-48F8-C3A4-611A-DF9555B12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0F772B-0342-5B74-FFDF-7BA1C37E7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7C1D98-57DC-8401-FD24-4768FE3D0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0311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1F52C2B-1FA2-A020-901C-7C701144F5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F929AD6-443E-0A58-80D1-9857968D4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D1A5AD-EF50-29D1-F239-8679D0F78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6FEA5B-B750-0934-0AF3-3EB684DB6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07B024-8A99-0EBA-E88D-FEB716563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777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C1489E-4C5C-1697-E06B-F3888A0AD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86B096-25CB-ACCF-7CD3-998A1AF03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B430CF-D7D3-150A-58CD-FBA84ADFD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C76812-AA6C-28A3-3CB5-6982F52D5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16C076-8AB6-B1ED-7DF0-96141269D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197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CD97F4-4763-762E-A892-CBF0D9777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4BC2BE6-37B8-046C-998B-834F936D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33C4CF-B500-B6B1-397F-7CC1341D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BCB38A-15DE-6E69-46D0-1C2ACF82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94694D-08D6-D512-FFE2-E017DD8BA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0409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8649B7-F51D-8704-13CC-DB19CB98C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E852D3-C6D1-D543-5E1D-350EEFDCEA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FE9A30F-6347-0D1E-25C7-6E3B66C9E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AA59F6D-8F35-59C5-AEBE-17B0C9A2C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207538C-1B1E-624E-D18A-0E43E9E9C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E06945C-3132-6F57-D226-8AD967592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676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19CECA-6D0E-5532-E0C7-AB5FC9DEE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2762866-646E-0266-D78D-59AC838B0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62B351-3C9A-F99F-1306-CA1372029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282FA50-85F8-2A22-661E-A1F83523F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E6211AF-6774-0A03-4BD0-C6CDF50D4C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41E1084-7284-0034-5AF3-60536259E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B2565DD-AAC7-B76A-ED67-684F5662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446A264-ACF2-04F3-B636-61E8C138C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326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333CD8-36CB-6BC5-7227-09FF62C39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AB42EDD-A086-4D5E-CAD5-AAA6F35D2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C35191C-AA72-AE1D-EDA4-4FA5A2FD7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1541802-941E-1D28-9F94-362DBC008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36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3E2C735-CD9B-2E7C-FC33-FBCC3E904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482487-9E3E-0DD7-8329-9EE1C7D23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FDBFBA-837F-6B0E-880A-C42BE874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5802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01AFC9-8217-45AB-F7A9-332FAE767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50830C-5947-10C4-37AE-3CB71F04D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53D26E-FE6B-412F-31C4-0CA5A7968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4CD67B0-78AC-C9A0-43B9-64D5D858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8805CA4-41DE-A34A-47FF-237E5C8F7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6DFF1A-A9B5-276C-9E40-2AE870A7F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4048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DFF445-1FB7-BCC1-2E57-DA61A7DAD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F4CBED8-8D3D-7C7A-CB3E-9217560B53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BEA0FB-A602-43C7-D229-797A098E7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C641F7-413F-F296-5BFB-4C4D57025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C39CC25-6744-B110-A178-06CD71C5A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39E732F-B38F-B342-D544-518914E48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452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FB8080E-0C06-9CC9-7C8A-5896FB7AA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5AD76D0-A4FD-C12B-AF47-F7324B8E1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0CA622-E864-15AE-629E-548A3FBC9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363B3-D2A3-4652-A7A0-B3838DA011B3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BF4C14-0C1C-5242-F885-BB11C8ADF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CD5E76-A020-08B6-7CC4-E0C2B79CC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148D2-8FE1-453F-B205-0430C21E2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581F6-9969-6203-44A0-A1FF88D68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121F62FF-5E68-AE99-3F75-F8506017FA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7249" y="1052603"/>
            <a:ext cx="11163542" cy="542584"/>
          </a:xfrm>
          <a:prstGeom prst="rect">
            <a:avLst/>
          </a:prstGeom>
          <a:solidFill>
            <a:srgbClr val="79ABE7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2040</a:t>
            </a:r>
            <a:r>
              <a:rPr kumimoji="1" lang="ja-JP" altLang="en-US" sz="32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年に向け「ふくしまの看護」がめざすもの</a:t>
            </a:r>
          </a:p>
        </p:txBody>
      </p:sp>
      <p:sp>
        <p:nvSpPr>
          <p:cNvPr id="11" name="コンテンツ プレースホルダー 10">
            <a:extLst>
              <a:ext uri="{FF2B5EF4-FFF2-40B4-BE49-F238E27FC236}">
                <a16:creationId xmlns:a16="http://schemas.microsoft.com/office/drawing/2014/main" id="{61EFFE9C-A377-0595-59F3-8291CF40C14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5375343"/>
            <a:ext cx="10515600" cy="430054"/>
          </a:xfrm>
          <a:prstGeom prst="rect">
            <a:avLst/>
          </a:prstGeom>
          <a:solidFill>
            <a:srgbClr val="35C58B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ja-JP" altLang="en-US" sz="24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戦略を推進するための</a:t>
            </a:r>
            <a:r>
              <a:rPr kumimoji="1" lang="ja-JP" altLang="en-US" sz="24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基盤（看護職が活躍する基盤となるもの）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B58578B-0ACA-1460-570E-EFF29AFE3A7B}"/>
              </a:ext>
            </a:extLst>
          </p:cNvPr>
          <p:cNvSpPr txBox="1"/>
          <p:nvPr/>
        </p:nvSpPr>
        <p:spPr>
          <a:xfrm>
            <a:off x="922333" y="1823696"/>
            <a:ext cx="2472152" cy="64633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その人らしさを尊重する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生涯を通じた支援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C44C84A-B8B6-56CA-986A-22E0271CE255}"/>
              </a:ext>
            </a:extLst>
          </p:cNvPr>
          <p:cNvSpPr txBox="1"/>
          <p:nvPr/>
        </p:nvSpPr>
        <p:spPr>
          <a:xfrm>
            <a:off x="3594961" y="1823696"/>
            <a:ext cx="2148344" cy="64633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専門職としての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自律した判断と実践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2714DAE-647C-26B3-F99F-FD027876E8DC}"/>
              </a:ext>
            </a:extLst>
          </p:cNvPr>
          <p:cNvSpPr txBox="1"/>
          <p:nvPr/>
        </p:nvSpPr>
        <p:spPr>
          <a:xfrm>
            <a:off x="5948858" y="1827827"/>
            <a:ext cx="2237482" cy="64633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キーパーソンとしての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多職種との協働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  <p:sp>
        <p:nvSpPr>
          <p:cNvPr id="2" name="タイトル 3">
            <a:extLst>
              <a:ext uri="{FF2B5EF4-FFF2-40B4-BE49-F238E27FC236}">
                <a16:creationId xmlns:a16="http://schemas.microsoft.com/office/drawing/2014/main" id="{FCB84A3E-8583-D788-86D5-9B3B119B37F9}"/>
              </a:ext>
            </a:extLst>
          </p:cNvPr>
          <p:cNvSpPr txBox="1">
            <a:spLocks/>
          </p:cNvSpPr>
          <p:nvPr/>
        </p:nvSpPr>
        <p:spPr>
          <a:xfrm>
            <a:off x="442274" y="239702"/>
            <a:ext cx="6974526" cy="755085"/>
          </a:xfrm>
          <a:prstGeom prst="rect">
            <a:avLst/>
          </a:prstGeom>
          <a:solidFill>
            <a:srgbClr val="F0709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4000" dirty="0">
                <a:solidFill>
                  <a:prstClr val="black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ふくしまの看護　将来</a:t>
            </a: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ビジョン</a:t>
            </a:r>
            <a:r>
              <a:rPr kumimoji="1" lang="en-US" altLang="ja-JP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2040</a:t>
            </a:r>
            <a:endParaRPr kumimoji="1" lang="ja-JP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20B0D9C-7EFF-9C1A-785A-1973F6DABF6F}"/>
              </a:ext>
            </a:extLst>
          </p:cNvPr>
          <p:cNvSpPr txBox="1"/>
          <p:nvPr/>
        </p:nvSpPr>
        <p:spPr>
          <a:xfrm>
            <a:off x="1547446" y="3192877"/>
            <a:ext cx="9003323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200" dirty="0">
                <a:solidFill>
                  <a:prstClr val="white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「ふくしまの看護」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実現に向けた戦略</a:t>
            </a:r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FCB5E3FF-A8D1-9714-8825-2345AC9665F6}"/>
              </a:ext>
            </a:extLst>
          </p:cNvPr>
          <p:cNvSpPr/>
          <p:nvPr/>
        </p:nvSpPr>
        <p:spPr>
          <a:xfrm rot="16200000">
            <a:off x="5018166" y="2633427"/>
            <a:ext cx="584776" cy="371789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32EEEC7-6205-746C-40CB-D4699144DB68}"/>
              </a:ext>
            </a:extLst>
          </p:cNvPr>
          <p:cNvSpPr txBox="1"/>
          <p:nvPr/>
        </p:nvSpPr>
        <p:spPr>
          <a:xfrm>
            <a:off x="1036061" y="3858819"/>
            <a:ext cx="2698930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質の高い看護実践のための教育制度改革への対応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C090DA8-8814-9CFE-7DD2-C522A26A8738}"/>
              </a:ext>
            </a:extLst>
          </p:cNvPr>
          <p:cNvSpPr txBox="1"/>
          <p:nvPr/>
        </p:nvSpPr>
        <p:spPr>
          <a:xfrm>
            <a:off x="3848455" y="3858818"/>
            <a:ext cx="2552408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より高い自律性を持った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専門職としての活躍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55CD2DB-F9C2-C63A-9A93-F063BE2579E8}"/>
              </a:ext>
            </a:extLst>
          </p:cNvPr>
          <p:cNvSpPr txBox="1"/>
          <p:nvPr/>
        </p:nvSpPr>
        <p:spPr>
          <a:xfrm>
            <a:off x="6568129" y="3858818"/>
            <a:ext cx="2017958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地域における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看護の拠点の確保</a:t>
            </a:r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409650B-DDD5-E9A1-A0FC-768E312BF279}"/>
              </a:ext>
            </a:extLst>
          </p:cNvPr>
          <p:cNvSpPr/>
          <p:nvPr/>
        </p:nvSpPr>
        <p:spPr>
          <a:xfrm rot="16200000">
            <a:off x="9771810" y="3294981"/>
            <a:ext cx="3509377" cy="380566"/>
          </a:xfrm>
          <a:prstGeom prst="rightArrow">
            <a:avLst/>
          </a:prstGeom>
          <a:solidFill>
            <a:srgbClr val="35C5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5" name="矢印: 右 14">
            <a:extLst>
              <a:ext uri="{FF2B5EF4-FFF2-40B4-BE49-F238E27FC236}">
                <a16:creationId xmlns:a16="http://schemas.microsoft.com/office/drawing/2014/main" id="{D0D9F85A-C7D7-C0FA-3CFC-21D4D756A25B}"/>
              </a:ext>
            </a:extLst>
          </p:cNvPr>
          <p:cNvSpPr/>
          <p:nvPr/>
        </p:nvSpPr>
        <p:spPr>
          <a:xfrm rot="16200000">
            <a:off x="-1044674" y="3374112"/>
            <a:ext cx="3486507" cy="38056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EA4AB1B-97D0-14C8-B3F9-F868EC9FB591}"/>
              </a:ext>
            </a:extLst>
          </p:cNvPr>
          <p:cNvSpPr txBox="1"/>
          <p:nvPr/>
        </p:nvSpPr>
        <p:spPr>
          <a:xfrm>
            <a:off x="1088572" y="5805397"/>
            <a:ext cx="2853732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看護職一人ひとりの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ウェルビーイングの重視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A527D0A-75A9-C6B8-4619-7DADE4C5836B}"/>
              </a:ext>
            </a:extLst>
          </p:cNvPr>
          <p:cNvSpPr txBox="1"/>
          <p:nvPr/>
        </p:nvSpPr>
        <p:spPr>
          <a:xfrm>
            <a:off x="4669133" y="5814334"/>
            <a:ext cx="3118339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自己研鑽と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主体的なキャリア形成の推進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5EE533F-9BC6-B196-EEC3-20E607C0B00B}"/>
              </a:ext>
            </a:extLst>
          </p:cNvPr>
          <p:cNvSpPr txBox="1"/>
          <p:nvPr/>
        </p:nvSpPr>
        <p:spPr>
          <a:xfrm>
            <a:off x="8322150" y="5805396"/>
            <a:ext cx="2853732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多様で柔軟な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働き方への転換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538851FB-D54E-8370-A1AE-C9C184F85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236" y="74995"/>
            <a:ext cx="845291" cy="744712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2DB1B0E-42B5-D040-05AB-16028437C93F}"/>
              </a:ext>
            </a:extLst>
          </p:cNvPr>
          <p:cNvSpPr txBox="1"/>
          <p:nvPr/>
        </p:nvSpPr>
        <p:spPr>
          <a:xfrm>
            <a:off x="8391893" y="1824093"/>
            <a:ext cx="2520707" cy="646331"/>
          </a:xfrm>
          <a:prstGeom prst="rect">
            <a:avLst/>
          </a:prstGeom>
          <a:solidFill>
            <a:srgbClr val="FFFF00"/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5B9BD5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持続可能な協会組織・経営基盤の強化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A13592C-2147-C445-5449-A97A5A9D0AD5}"/>
              </a:ext>
            </a:extLst>
          </p:cNvPr>
          <p:cNvSpPr txBox="1"/>
          <p:nvPr/>
        </p:nvSpPr>
        <p:spPr>
          <a:xfrm>
            <a:off x="8753353" y="3858818"/>
            <a:ext cx="2520707" cy="646331"/>
          </a:xfrm>
          <a:prstGeom prst="rect">
            <a:avLst/>
          </a:prstGeom>
          <a:solidFill>
            <a:srgbClr val="FFFF00"/>
          </a:solidFill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chemeClr val="accent6">
                    <a:lumMod val="50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協会組織・経営基盤の強化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076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149</Words>
  <Application>Microsoft Office PowerPoint</Application>
  <PresentationFormat>ワイド画面</PresentationFormat>
  <Paragraphs>24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NK-B</vt:lpstr>
      <vt:lpstr>游ゴシック</vt:lpstr>
      <vt:lpstr>游ゴシック Light</vt:lpstr>
      <vt:lpstr>Arial</vt:lpstr>
      <vt:lpstr>Office テーマ</vt:lpstr>
      <vt:lpstr>2040年に向け「ふくしまの看護」がめざすもの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佐藤 博子</dc:creator>
  <cp:lastModifiedBy>佐藤 博子</cp:lastModifiedBy>
  <cp:revision>8</cp:revision>
  <cp:lastPrinted>2026-03-16T02:39:02Z</cp:lastPrinted>
  <dcterms:created xsi:type="dcterms:W3CDTF">2026-03-16T02:11:53Z</dcterms:created>
  <dcterms:modified xsi:type="dcterms:W3CDTF">2026-06-25T02:54:17Z</dcterms:modified>
</cp:coreProperties>
</file>