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1FF95A-A142-88A7-1799-4F2B1E8C11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E3635C0-8BF1-0A49-E762-0230581F9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C9BBE4-5ED5-22D5-10A5-DA12B3370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C20934-3F08-B7C0-B8B7-08E0B6AA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82A59E-9FED-2610-41A6-94D364409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36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062571-BEB7-E091-F81F-07EC4F5A7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03ECED-7AF2-2109-9A17-151C8D2BF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EF5DE5-AB78-F146-402D-CCC8752C5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686D58-E54C-5E9A-2E38-D846767EC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739288-64D5-AECD-DC15-B75AC6859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33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D596A8D-7C36-6C71-E2E8-798DFBC6EC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BEB4F7-3027-5230-EC42-ABBCEB4EF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E0028-B95E-E9F5-AC7A-CEEC60EC8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9DECFC-1DDE-DF3E-ABC0-3411DED7B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723B5-28A0-1150-510A-3C4933B13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220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31CA72-A4C7-6365-42B1-CBCB0EBE9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358F03-38D7-78C8-10A5-607BE75F6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5EB4A8-57A2-462D-8845-21A8FC149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0A7201-F91B-B61C-2BCC-999841615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1ED5D9-8FB1-D46D-7835-850D6B607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019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956A48-76A7-287F-491A-77D3061CC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62002F-635E-620D-19E6-0B5E84042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3365D1-FCCD-FBF3-C877-86E098F7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05C346-67E4-D534-D246-03064C60F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E1B1BF-4C01-2EF2-399C-78160326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118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4125C8-F94D-6E01-152C-ACFD37815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E1F67B-3F3E-0923-6519-AE1613F596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6546A2-5710-8DF2-371D-988A7FA3A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7BA527-6A50-72E1-4A5D-9FFE77306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61A7366-6DC8-2C1A-64B7-184CF35D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F63406-86F3-B8EB-4A73-DBFDC09DE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46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8A89F3-44FC-20D0-E35D-AA2AEAE9A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47C69D-4DD5-7480-A42E-0E2E2848C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B4BE8D8-6350-7904-EA24-6E6518340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686B0E-0275-D32A-4C1C-23F49E9FA6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9F5F4B9-A35E-584A-2FA2-8A82D1A347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785FA1F-AF2F-069D-2281-0B86DE99B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8B8E892-79C8-9D41-AD69-951A93070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4E7BFEB-7B44-4B37-B58A-4C3D938E1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5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5FFCFE-09B6-947B-EC29-83F91D2C3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FDA375E-ABEF-ADD3-D129-46EAF348F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082EDA6-D412-D465-3ED9-990F6A9DF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24B66D-1808-5E0B-C252-5EFD77D51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611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E7185AA-6B6A-4019-E1DB-C81C84006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7320878-62EA-34A3-4FA5-BAF32C9E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FE144A-4B61-232A-3F31-FBCC408D9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25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ADD16F-6C3D-1F0C-896D-D9385E572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E31B65-F6A9-9EAE-1A6C-CAAC3CB39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6910DE-34F4-CD76-96B6-F1B6C382B4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0BA9F8-741B-63E6-2E74-6DBA6F266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FF8615-BA5B-BA8E-6BDE-C66A7CE80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5E74C8-C85E-F780-2565-E176499BA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161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73669-A0C4-3D86-8792-36B20AAA1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5BEB11C-A32D-68AA-68AC-E4E27B4CF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4F0AC19-3E79-7528-AF1A-8BEFC5783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797E37-7882-8C6B-9CE1-7F72BAD98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C0A76F-FCC2-462F-486C-95E3C3D8D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D27C26-4E49-EC30-BB07-CF9DC220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00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5ECD075-2E2A-5DAF-C4EF-F3C2D5F80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4C0F8A-FB6E-49C2-43E8-929C3A8DC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9D3591-2F51-781F-1830-AE9591F3B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39C5B-7F75-4928-B199-307339D331BF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C174E2-16D2-8B1A-D721-573EF8B98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0AFCDE-9353-9609-6419-F35F21C70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2AA6A-5F0F-4A18-A7E5-A896050A9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82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B01586-AB31-6518-FE38-D9B0B4571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551811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0" lang="ja-JP" altLang="ja-JP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第</a:t>
            </a:r>
            <a:r>
              <a:rPr kumimoji="0" lang="en-US" altLang="ja-JP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34</a:t>
            </a:r>
            <a:r>
              <a:rPr kumimoji="0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回（令和</a:t>
            </a:r>
            <a:r>
              <a:rPr kumimoji="0" lang="en-US" altLang="ja-JP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8</a:t>
            </a:r>
            <a:r>
              <a:rPr kumimoji="0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年度・</a:t>
            </a:r>
            <a:r>
              <a:rPr kumimoji="0" lang="en-US" altLang="ja-JP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2026</a:t>
            </a:r>
            <a:r>
              <a:rPr kumimoji="0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年度</a:t>
            </a:r>
            <a:r>
              <a:rPr kumimoji="0" lang="en-US" altLang="ja-JP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)</a:t>
            </a:r>
            <a:r>
              <a:rPr kumimoji="0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福島県看護協会</a:t>
            </a:r>
            <a:br>
              <a:rPr kumimoji="0" lang="en-US" altLang="ja-JP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</a:br>
            <a:r>
              <a:rPr kumimoji="0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認定看護管理者教育課程ファーストレベル概要</a:t>
            </a:r>
            <a:br>
              <a:rPr kumimoji="0" lang="ja-JP" alt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69AEAD9-5446-2319-9432-91AD6BD81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A46A9AE0-0809-3BC6-0C60-1D90823FD0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88619"/>
              </p:ext>
            </p:extLst>
          </p:nvPr>
        </p:nvGraphicFramePr>
        <p:xfrm>
          <a:off x="628074" y="1524000"/>
          <a:ext cx="11296072" cy="4990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9551">
                  <a:extLst>
                    <a:ext uri="{9D8B030D-6E8A-4147-A177-3AD203B41FA5}">
                      <a16:colId xmlns:a16="http://schemas.microsoft.com/office/drawing/2014/main" val="1923992998"/>
                    </a:ext>
                  </a:extLst>
                </a:gridCol>
                <a:gridCol w="8306521">
                  <a:extLst>
                    <a:ext uri="{9D8B030D-6E8A-4147-A177-3AD203B41FA5}">
                      <a16:colId xmlns:a16="http://schemas.microsoft.com/office/drawing/2014/main" val="4183045897"/>
                    </a:ext>
                  </a:extLst>
                </a:gridCol>
              </a:tblGrid>
              <a:tr h="657228"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2000" kern="100" dirty="0">
                          <a:effectLst/>
                        </a:rPr>
                        <a:t>申込期間</a:t>
                      </a:r>
                      <a:endParaRPr lang="ja-JP" sz="20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en-US" sz="3200" u="none" kern="100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r>
                        <a:rPr lang="ja-JP" sz="3200" u="none" kern="100" dirty="0">
                          <a:solidFill>
                            <a:srgbClr val="FF0000"/>
                          </a:solidFill>
                          <a:effectLst/>
                        </a:rPr>
                        <a:t>月</a:t>
                      </a:r>
                      <a:r>
                        <a:rPr lang="en-US" sz="3200" u="none" kern="100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r>
                        <a:rPr lang="ja-JP" sz="3200" u="none" kern="100" dirty="0">
                          <a:solidFill>
                            <a:srgbClr val="FF0000"/>
                          </a:solidFill>
                          <a:effectLst/>
                        </a:rPr>
                        <a:t>日（火）～  </a:t>
                      </a:r>
                      <a:r>
                        <a:rPr lang="en-US" sz="3200" u="none" kern="100" dirty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  <a:r>
                        <a:rPr lang="ja-JP" sz="3200" u="none" kern="100" dirty="0">
                          <a:solidFill>
                            <a:srgbClr val="FF0000"/>
                          </a:solidFill>
                          <a:effectLst/>
                        </a:rPr>
                        <a:t>日（水）　</a:t>
                      </a:r>
                      <a:endParaRPr lang="ja-JP" sz="3200" u="none" kern="100" dirty="0">
                        <a:solidFill>
                          <a:srgbClr val="FF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818532"/>
                  </a:ext>
                </a:extLst>
              </a:tr>
              <a:tr h="814499"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2000" kern="100">
                          <a:effectLst/>
                        </a:rPr>
                        <a:t>受講料</a:t>
                      </a:r>
                      <a:endParaRPr lang="ja-JP" sz="2000" kern="10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  <a:tabLst>
                          <a:tab pos="632460" algn="l"/>
                        </a:tabLst>
                      </a:pPr>
                      <a:r>
                        <a:rPr lang="ja-JP" sz="2000" kern="100" dirty="0">
                          <a:effectLst/>
                        </a:rPr>
                        <a:t>一般　</a:t>
                      </a:r>
                      <a:r>
                        <a:rPr lang="en-US" sz="2000" u="sng" kern="100" dirty="0">
                          <a:effectLst/>
                        </a:rPr>
                        <a:t>271,150</a:t>
                      </a:r>
                      <a:r>
                        <a:rPr lang="ja-JP" sz="2000" u="sng" kern="100" dirty="0">
                          <a:effectLst/>
                        </a:rPr>
                        <a:t>円</a:t>
                      </a:r>
                      <a:r>
                        <a:rPr lang="ja-JP" sz="2000" kern="100" dirty="0">
                          <a:effectLst/>
                        </a:rPr>
                        <a:t>　　会員　</a:t>
                      </a:r>
                      <a:r>
                        <a:rPr lang="en-US" sz="2000" u="sng" kern="100" dirty="0">
                          <a:effectLst/>
                        </a:rPr>
                        <a:t>135,630</a:t>
                      </a:r>
                      <a:r>
                        <a:rPr lang="ja-JP" sz="2000" u="sng" kern="100" dirty="0">
                          <a:effectLst/>
                        </a:rPr>
                        <a:t>円</a:t>
                      </a:r>
                      <a:endParaRPr lang="ja-JP" sz="1600" kern="100" dirty="0">
                        <a:effectLst/>
                      </a:endParaRPr>
                    </a:p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endParaRPr lang="en-US" altLang="ja-JP" sz="900" kern="100" dirty="0">
                        <a:effectLst/>
                      </a:endParaRPr>
                    </a:p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1600" kern="100" dirty="0">
                          <a:effectLst/>
                        </a:rPr>
                        <a:t>（受講料には受講審査料・修了審査料・振込手数料・消費税を含む）</a:t>
                      </a:r>
                      <a:endParaRPr lang="ja-JP" sz="16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1098916"/>
                  </a:ext>
                </a:extLst>
              </a:tr>
              <a:tr h="657228"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2000" kern="100">
                          <a:effectLst/>
                        </a:rPr>
                        <a:t>受講料払込期間</a:t>
                      </a:r>
                      <a:endParaRPr lang="ja-JP" sz="2000" kern="10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en-US" sz="2000" kern="100" dirty="0">
                          <a:effectLst/>
                        </a:rPr>
                        <a:t>5</a:t>
                      </a:r>
                      <a:r>
                        <a:rPr lang="ja-JP" sz="2000" kern="100" dirty="0">
                          <a:effectLst/>
                        </a:rPr>
                        <a:t>月</a:t>
                      </a:r>
                      <a:r>
                        <a:rPr lang="en-US" altLang="ja-JP" sz="2000" kern="100" dirty="0">
                          <a:effectLst/>
                        </a:rPr>
                        <a:t> </a:t>
                      </a:r>
                      <a:r>
                        <a:rPr lang="en-US" sz="2000" kern="100" dirty="0">
                          <a:effectLst/>
                        </a:rPr>
                        <a:t>1</a:t>
                      </a:r>
                      <a:r>
                        <a:rPr lang="ja-JP" sz="2000" kern="100" dirty="0">
                          <a:effectLst/>
                        </a:rPr>
                        <a:t>日（金）～</a:t>
                      </a:r>
                      <a:r>
                        <a:rPr lang="en-US" altLang="ja-JP" sz="2000" kern="100" dirty="0">
                          <a:effectLst/>
                        </a:rPr>
                        <a:t> </a:t>
                      </a:r>
                      <a:r>
                        <a:rPr lang="en-US" sz="2000" kern="100" dirty="0">
                          <a:effectLst/>
                        </a:rPr>
                        <a:t>15</a:t>
                      </a:r>
                      <a:r>
                        <a:rPr lang="ja-JP" sz="2000" kern="100" dirty="0">
                          <a:effectLst/>
                        </a:rPr>
                        <a:t>日（金）</a:t>
                      </a:r>
                      <a:endParaRPr lang="ja-JP" sz="20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6247880"/>
                  </a:ext>
                </a:extLst>
              </a:tr>
              <a:tr h="657228"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2000" kern="100">
                          <a:effectLst/>
                        </a:rPr>
                        <a:t>研修ガイダンス</a:t>
                      </a:r>
                      <a:endParaRPr lang="ja-JP" sz="2000" kern="10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en-US" sz="2000" kern="100" dirty="0">
                          <a:effectLst/>
                        </a:rPr>
                        <a:t>6</a:t>
                      </a:r>
                      <a:r>
                        <a:rPr lang="ja-JP" sz="2000" kern="100" dirty="0">
                          <a:effectLst/>
                        </a:rPr>
                        <a:t>月</a:t>
                      </a:r>
                      <a:r>
                        <a:rPr lang="en-US" altLang="ja-JP" sz="2000" kern="100" dirty="0">
                          <a:effectLst/>
                        </a:rPr>
                        <a:t> </a:t>
                      </a:r>
                      <a:r>
                        <a:rPr lang="en-US" sz="2000" kern="100" dirty="0">
                          <a:effectLst/>
                        </a:rPr>
                        <a:t>9</a:t>
                      </a:r>
                      <a:r>
                        <a:rPr lang="ja-JP" sz="2000" kern="100" dirty="0">
                          <a:effectLst/>
                        </a:rPr>
                        <a:t>日</a:t>
                      </a:r>
                      <a:r>
                        <a:rPr lang="en-US" altLang="ja-JP" sz="2000" kern="100" dirty="0">
                          <a:effectLst/>
                        </a:rPr>
                        <a:t>  </a:t>
                      </a:r>
                      <a:r>
                        <a:rPr lang="en-US" sz="2000" kern="100" dirty="0">
                          <a:effectLst/>
                        </a:rPr>
                        <a:t>(</a:t>
                      </a:r>
                      <a:r>
                        <a:rPr lang="ja-JP" sz="2000" kern="100" dirty="0">
                          <a:effectLst/>
                        </a:rPr>
                        <a:t>火</a:t>
                      </a:r>
                      <a:r>
                        <a:rPr lang="en-US" sz="2000" kern="100" dirty="0">
                          <a:effectLst/>
                        </a:rPr>
                        <a:t>)      9</a:t>
                      </a:r>
                      <a:r>
                        <a:rPr lang="ja-JP" sz="2000" kern="100" dirty="0">
                          <a:effectLst/>
                        </a:rPr>
                        <a:t>：</a:t>
                      </a:r>
                      <a:r>
                        <a:rPr lang="en-US" sz="2000" kern="100" dirty="0">
                          <a:effectLst/>
                        </a:rPr>
                        <a:t>30 </a:t>
                      </a:r>
                      <a:r>
                        <a:rPr lang="ja-JP" sz="2000" kern="100" dirty="0">
                          <a:effectLst/>
                        </a:rPr>
                        <a:t>～</a:t>
                      </a:r>
                      <a:r>
                        <a:rPr lang="en-US" altLang="ja-JP" sz="2000" kern="100" dirty="0">
                          <a:effectLst/>
                        </a:rPr>
                        <a:t> </a:t>
                      </a:r>
                      <a:r>
                        <a:rPr lang="en-US" sz="2000" kern="100" dirty="0">
                          <a:effectLst/>
                        </a:rPr>
                        <a:t>16</a:t>
                      </a:r>
                      <a:r>
                        <a:rPr lang="ja-JP" sz="2000" kern="100" dirty="0">
                          <a:effectLst/>
                        </a:rPr>
                        <a:t>：</a:t>
                      </a:r>
                      <a:r>
                        <a:rPr lang="en-US" sz="2000" kern="100" dirty="0">
                          <a:effectLst/>
                        </a:rPr>
                        <a:t>30</a:t>
                      </a:r>
                      <a:endParaRPr lang="ja-JP" sz="20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9821180"/>
                  </a:ext>
                </a:extLst>
              </a:tr>
              <a:tr h="889890"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2000" kern="100" dirty="0">
                          <a:effectLst/>
                        </a:rPr>
                        <a:t>開講期間</a:t>
                      </a:r>
                      <a:r>
                        <a:rPr lang="ja-JP" sz="1800" kern="100" dirty="0">
                          <a:effectLst/>
                        </a:rPr>
                        <a:t>（時間・実日数）</a:t>
                      </a:r>
                      <a:endParaRPr lang="ja-JP" sz="20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en-US" sz="2000" kern="100" dirty="0">
                          <a:effectLst/>
                        </a:rPr>
                        <a:t>6</a:t>
                      </a:r>
                      <a:r>
                        <a:rPr lang="ja-JP" sz="2000" kern="100" dirty="0">
                          <a:effectLst/>
                        </a:rPr>
                        <a:t>月</a:t>
                      </a:r>
                      <a:r>
                        <a:rPr lang="en-US" sz="2000" kern="100" dirty="0">
                          <a:effectLst/>
                        </a:rPr>
                        <a:t>23</a:t>
                      </a:r>
                      <a:r>
                        <a:rPr lang="ja-JP" sz="2000" kern="100" dirty="0">
                          <a:effectLst/>
                        </a:rPr>
                        <a:t>日（火）～</a:t>
                      </a:r>
                      <a:r>
                        <a:rPr lang="en-US" sz="2000" kern="100" dirty="0">
                          <a:effectLst/>
                        </a:rPr>
                        <a:t>7</a:t>
                      </a:r>
                      <a:r>
                        <a:rPr lang="ja-JP" sz="2000" kern="100" dirty="0">
                          <a:effectLst/>
                        </a:rPr>
                        <a:t>月</a:t>
                      </a:r>
                      <a:r>
                        <a:rPr lang="en-US" sz="2000" kern="100" dirty="0">
                          <a:effectLst/>
                        </a:rPr>
                        <a:t>31</a:t>
                      </a:r>
                      <a:r>
                        <a:rPr lang="ja-JP" sz="2000" kern="100" dirty="0">
                          <a:effectLst/>
                        </a:rPr>
                        <a:t>日（金）</a:t>
                      </a:r>
                      <a:r>
                        <a:rPr lang="en-US" sz="2000" kern="100" dirty="0">
                          <a:effectLst/>
                        </a:rPr>
                        <a:t>9</a:t>
                      </a:r>
                      <a:r>
                        <a:rPr lang="ja-JP" sz="2000" kern="100" dirty="0">
                          <a:effectLst/>
                        </a:rPr>
                        <a:t>：</a:t>
                      </a:r>
                      <a:r>
                        <a:rPr lang="en-US" sz="2000" kern="100" dirty="0">
                          <a:effectLst/>
                        </a:rPr>
                        <a:t>30</a:t>
                      </a:r>
                      <a:r>
                        <a:rPr lang="ja-JP" sz="2000" kern="100" dirty="0">
                          <a:effectLst/>
                        </a:rPr>
                        <a:t>～</a:t>
                      </a:r>
                      <a:r>
                        <a:rPr lang="en-US" sz="2000" kern="100" dirty="0">
                          <a:effectLst/>
                        </a:rPr>
                        <a:t>16</a:t>
                      </a:r>
                      <a:r>
                        <a:rPr lang="ja-JP" sz="2000" kern="100" dirty="0">
                          <a:effectLst/>
                        </a:rPr>
                        <a:t>：</a:t>
                      </a:r>
                      <a:r>
                        <a:rPr lang="en-US" sz="2000" kern="100" dirty="0">
                          <a:effectLst/>
                        </a:rPr>
                        <a:t>30</a:t>
                      </a:r>
                      <a:r>
                        <a:rPr lang="ja-JP" sz="2000" kern="100" dirty="0">
                          <a:effectLst/>
                        </a:rPr>
                        <a:t>（</a:t>
                      </a:r>
                      <a:r>
                        <a:rPr lang="en-US" sz="2000" kern="100" dirty="0">
                          <a:effectLst/>
                        </a:rPr>
                        <a:t>114</a:t>
                      </a:r>
                      <a:r>
                        <a:rPr lang="ja-JP" sz="2000" kern="100" dirty="0">
                          <a:effectLst/>
                        </a:rPr>
                        <a:t>時間・</a:t>
                      </a:r>
                      <a:r>
                        <a:rPr lang="en-US" sz="2000" kern="100" dirty="0">
                          <a:effectLst/>
                        </a:rPr>
                        <a:t>19</a:t>
                      </a:r>
                      <a:r>
                        <a:rPr lang="ja-JP" sz="2000" kern="100" dirty="0">
                          <a:effectLst/>
                        </a:rPr>
                        <a:t>日間）</a:t>
                      </a:r>
                      <a:r>
                        <a:rPr lang="ja-JP" altLang="en-US" sz="2000" kern="100" dirty="0">
                          <a:effectLst/>
                        </a:rPr>
                        <a:t>　</a:t>
                      </a:r>
                      <a:endParaRPr lang="en-US" altLang="ja-JP" sz="2000" kern="100" dirty="0">
                        <a:effectLst/>
                      </a:endParaRPr>
                    </a:p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endParaRPr lang="en-US" altLang="ja-JP" sz="700" kern="100" dirty="0">
                        <a:effectLst/>
                      </a:endParaRPr>
                    </a:p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altLang="en-US" sz="1600" kern="100" dirty="0">
                          <a:effectLst/>
                        </a:rPr>
                        <a:t>詳細は、福島県看護協会ホームページの募集要項をご確認ください。</a:t>
                      </a:r>
                      <a:endParaRPr lang="ja-JP" sz="16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7127032"/>
                  </a:ext>
                </a:extLst>
              </a:tr>
              <a:tr h="657228"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2000" kern="100">
                          <a:effectLst/>
                        </a:rPr>
                        <a:t>会　　場</a:t>
                      </a:r>
                      <a:endParaRPr lang="ja-JP" sz="2000" kern="10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1800" kern="100" dirty="0">
                          <a:effectLst/>
                        </a:rPr>
                        <a:t>福島県看護会館みらい　〒</a:t>
                      </a:r>
                      <a:r>
                        <a:rPr lang="en-US" sz="1800" kern="100" dirty="0">
                          <a:effectLst/>
                        </a:rPr>
                        <a:t>963-8871</a:t>
                      </a:r>
                      <a:r>
                        <a:rPr lang="ja-JP" sz="1800" kern="100" dirty="0">
                          <a:effectLst/>
                        </a:rPr>
                        <a:t>　福島県郡山市本町一丁目</a:t>
                      </a:r>
                      <a:r>
                        <a:rPr lang="en-US" sz="1800" kern="100" dirty="0">
                          <a:effectLst/>
                        </a:rPr>
                        <a:t>20</a:t>
                      </a:r>
                      <a:r>
                        <a:rPr lang="ja-JP" sz="1800" kern="100" dirty="0">
                          <a:effectLst/>
                        </a:rPr>
                        <a:t>番</a:t>
                      </a:r>
                      <a:r>
                        <a:rPr lang="en-US" sz="1800" kern="100" dirty="0">
                          <a:effectLst/>
                        </a:rPr>
                        <a:t>24</a:t>
                      </a:r>
                      <a:r>
                        <a:rPr lang="ja-JP" sz="1800" kern="100" dirty="0">
                          <a:effectLst/>
                        </a:rPr>
                        <a:t>号</a:t>
                      </a:r>
                      <a:endParaRPr lang="ja-JP" sz="18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4255901"/>
                  </a:ext>
                </a:extLst>
              </a:tr>
              <a:tr h="657228"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2000" kern="100">
                          <a:effectLst/>
                        </a:rPr>
                        <a:t>研修方法</a:t>
                      </a:r>
                      <a:endParaRPr lang="ja-JP" sz="2000" kern="10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  <a:tabLst>
                          <a:tab pos="632460" algn="l"/>
                        </a:tabLst>
                      </a:pPr>
                      <a:r>
                        <a:rPr lang="ja-JP" sz="1800" kern="100" dirty="0">
                          <a:effectLst/>
                        </a:rPr>
                        <a:t>対面</a:t>
                      </a:r>
                      <a:r>
                        <a:rPr lang="ja-JP" altLang="en-US" sz="1800" kern="100" dirty="0">
                          <a:effectLst/>
                        </a:rPr>
                        <a:t>、一部</a:t>
                      </a:r>
                      <a:r>
                        <a:rPr lang="en-US" sz="1800" kern="100" dirty="0">
                          <a:effectLst/>
                        </a:rPr>
                        <a:t>Web</a:t>
                      </a:r>
                      <a:endParaRPr lang="ja-JP" sz="18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915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855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166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第34回（令和8年度・2026年度)福島県看護協会 認定看護管理者教育課程ファーストレベル概要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渡邊 由美子</dc:creator>
  <cp:lastModifiedBy>渡邊 由美子</cp:lastModifiedBy>
  <cp:revision>8</cp:revision>
  <cp:lastPrinted>2026-01-08T06:14:11Z</cp:lastPrinted>
  <dcterms:created xsi:type="dcterms:W3CDTF">2026-01-08T05:55:57Z</dcterms:created>
  <dcterms:modified xsi:type="dcterms:W3CDTF">2026-02-18T04:49:34Z</dcterms:modified>
</cp:coreProperties>
</file>